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4" r:id="rId7"/>
    <p:sldId id="261" r:id="rId8"/>
    <p:sldId id="259" r:id="rId9"/>
    <p:sldId id="265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D5454A-699E-480B-84D8-954CFC9E789C}" v="5" dt="2025-04-08T03:47:24.6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uel Batchelor (1000125268)" userId="c025dc86-0ff7-4c4a-97b5-f25b3a46f87f" providerId="ADAL" clId="{264BC2BC-DB12-409E-98F7-1791FC4D6E30}"/>
    <pc:docChg chg="undo custSel addSld modSld">
      <pc:chgData name="Samuel Batchelor (1000125268)" userId="c025dc86-0ff7-4c4a-97b5-f25b3a46f87f" providerId="ADAL" clId="{264BC2BC-DB12-409E-98F7-1791FC4D6E30}" dt="2025-04-06T23:03:19.295" v="1271" actId="403"/>
      <pc:docMkLst>
        <pc:docMk/>
      </pc:docMkLst>
      <pc:sldChg chg="addSp delSp modSp new mod">
        <pc:chgData name="Samuel Batchelor (1000125268)" userId="c025dc86-0ff7-4c4a-97b5-f25b3a46f87f" providerId="ADAL" clId="{264BC2BC-DB12-409E-98F7-1791FC4D6E30}" dt="2025-04-06T21:19:56.319" v="75" actId="20577"/>
        <pc:sldMkLst>
          <pc:docMk/>
          <pc:sldMk cId="731220937" sldId="256"/>
        </pc:sldMkLst>
        <pc:spChg chg="add del mod">
          <ac:chgData name="Samuel Batchelor (1000125268)" userId="c025dc86-0ff7-4c4a-97b5-f25b3a46f87f" providerId="ADAL" clId="{264BC2BC-DB12-409E-98F7-1791FC4D6E30}" dt="2025-04-06T21:19:47.498" v="54" actId="404"/>
          <ac:spMkLst>
            <pc:docMk/>
            <pc:sldMk cId="731220937" sldId="256"/>
            <ac:spMk id="2" creationId="{B2ED9577-22AE-55E0-E5E8-C4C2BF4CF1CB}"/>
          </ac:spMkLst>
        </pc:spChg>
        <pc:spChg chg="add del mod">
          <ac:chgData name="Samuel Batchelor (1000125268)" userId="c025dc86-0ff7-4c4a-97b5-f25b3a46f87f" providerId="ADAL" clId="{264BC2BC-DB12-409E-98F7-1791FC4D6E30}" dt="2025-04-06T21:19:56.319" v="75" actId="20577"/>
          <ac:spMkLst>
            <pc:docMk/>
            <pc:sldMk cId="731220937" sldId="256"/>
            <ac:spMk id="3" creationId="{B288A360-4259-24EB-4B1E-509B4523FC69}"/>
          </ac:spMkLst>
        </pc:spChg>
      </pc:sldChg>
      <pc:sldChg chg="modSp new mod">
        <pc:chgData name="Samuel Batchelor (1000125268)" userId="c025dc86-0ff7-4c4a-97b5-f25b3a46f87f" providerId="ADAL" clId="{264BC2BC-DB12-409E-98F7-1791FC4D6E30}" dt="2025-04-06T23:03:19.295" v="1271" actId="403"/>
        <pc:sldMkLst>
          <pc:docMk/>
          <pc:sldMk cId="669623504" sldId="257"/>
        </pc:sldMkLst>
        <pc:spChg chg="mod">
          <ac:chgData name="Samuel Batchelor (1000125268)" userId="c025dc86-0ff7-4c4a-97b5-f25b3a46f87f" providerId="ADAL" clId="{264BC2BC-DB12-409E-98F7-1791FC4D6E30}" dt="2025-04-06T21:39:35.974" v="106" actId="20577"/>
          <ac:spMkLst>
            <pc:docMk/>
            <pc:sldMk cId="669623504" sldId="257"/>
            <ac:spMk id="2" creationId="{CA438037-D520-5CD0-F8F0-6C9EADE3BB1A}"/>
          </ac:spMkLst>
        </pc:spChg>
        <pc:spChg chg="mod">
          <ac:chgData name="Samuel Batchelor (1000125268)" userId="c025dc86-0ff7-4c4a-97b5-f25b3a46f87f" providerId="ADAL" clId="{264BC2BC-DB12-409E-98F7-1791FC4D6E30}" dt="2025-04-06T23:03:19.295" v="1271" actId="403"/>
          <ac:spMkLst>
            <pc:docMk/>
            <pc:sldMk cId="669623504" sldId="257"/>
            <ac:spMk id="3" creationId="{8CF0AC4C-967B-DBBE-828A-6BB2B601A8E9}"/>
          </ac:spMkLst>
        </pc:spChg>
      </pc:sldChg>
      <pc:sldChg chg="modSp new mod">
        <pc:chgData name="Samuel Batchelor (1000125268)" userId="c025dc86-0ff7-4c4a-97b5-f25b3a46f87f" providerId="ADAL" clId="{264BC2BC-DB12-409E-98F7-1791FC4D6E30}" dt="2025-04-06T23:02:51.092" v="1270" actId="20577"/>
        <pc:sldMkLst>
          <pc:docMk/>
          <pc:sldMk cId="3793528153" sldId="258"/>
        </pc:sldMkLst>
        <pc:spChg chg="mod">
          <ac:chgData name="Samuel Batchelor (1000125268)" userId="c025dc86-0ff7-4c4a-97b5-f25b3a46f87f" providerId="ADAL" clId="{264BC2BC-DB12-409E-98F7-1791FC4D6E30}" dt="2025-04-06T21:44:40.868" v="735" actId="20577"/>
          <ac:spMkLst>
            <pc:docMk/>
            <pc:sldMk cId="3793528153" sldId="258"/>
            <ac:spMk id="2" creationId="{25EF40B0-CDC6-9770-C5F0-C662C454E20C}"/>
          </ac:spMkLst>
        </pc:spChg>
        <pc:spChg chg="mod">
          <ac:chgData name="Samuel Batchelor (1000125268)" userId="c025dc86-0ff7-4c4a-97b5-f25b3a46f87f" providerId="ADAL" clId="{264BC2BC-DB12-409E-98F7-1791FC4D6E30}" dt="2025-04-06T23:02:51.092" v="1270" actId="20577"/>
          <ac:spMkLst>
            <pc:docMk/>
            <pc:sldMk cId="3793528153" sldId="258"/>
            <ac:spMk id="3" creationId="{E9DEE5F4-22CE-D18D-671E-EAC1619E520B}"/>
          </ac:spMkLst>
        </pc:spChg>
      </pc:sldChg>
      <pc:sldChg chg="addSp delSp modSp new mod">
        <pc:chgData name="Samuel Batchelor (1000125268)" userId="c025dc86-0ff7-4c4a-97b5-f25b3a46f87f" providerId="ADAL" clId="{264BC2BC-DB12-409E-98F7-1791FC4D6E30}" dt="2025-04-06T23:01:12.451" v="1231" actId="1076"/>
        <pc:sldMkLst>
          <pc:docMk/>
          <pc:sldMk cId="369650035" sldId="259"/>
        </pc:sldMkLst>
        <pc:spChg chg="mod">
          <ac:chgData name="Samuel Batchelor (1000125268)" userId="c025dc86-0ff7-4c4a-97b5-f25b3a46f87f" providerId="ADAL" clId="{264BC2BC-DB12-409E-98F7-1791FC4D6E30}" dt="2025-04-06T23:00:57.557" v="1225" actId="20577"/>
          <ac:spMkLst>
            <pc:docMk/>
            <pc:sldMk cId="369650035" sldId="259"/>
            <ac:spMk id="2" creationId="{9626BEE5-7C32-BDB9-8F21-1A5C4CE12210}"/>
          </ac:spMkLst>
        </pc:spChg>
        <pc:picChg chg="add mod">
          <ac:chgData name="Samuel Batchelor (1000125268)" userId="c025dc86-0ff7-4c4a-97b5-f25b3a46f87f" providerId="ADAL" clId="{264BC2BC-DB12-409E-98F7-1791FC4D6E30}" dt="2025-04-06T23:01:12.451" v="1231" actId="1076"/>
          <ac:picMkLst>
            <pc:docMk/>
            <pc:sldMk cId="369650035" sldId="259"/>
            <ac:picMk id="5" creationId="{8B75EE95-25E5-BE5C-E386-EA4DF32DAB02}"/>
          </ac:picMkLst>
        </pc:picChg>
      </pc:sldChg>
    </pc:docChg>
  </pc:docChgLst>
  <pc:docChgLst>
    <pc:chgData name="Samuel Batchelor (1000125268)" userId="c025dc86-0ff7-4c4a-97b5-f25b3a46f87f" providerId="ADAL" clId="{DBD5454A-699E-480B-84D8-954CFC9E789C}"/>
    <pc:docChg chg="custSel addSld modSld sldOrd">
      <pc:chgData name="Samuel Batchelor (1000125268)" userId="c025dc86-0ff7-4c4a-97b5-f25b3a46f87f" providerId="ADAL" clId="{DBD5454A-699E-480B-84D8-954CFC9E789C}" dt="2025-04-08T03:48:12.465" v="1733"/>
      <pc:docMkLst>
        <pc:docMk/>
      </pc:docMkLst>
      <pc:sldChg chg="modSp mod">
        <pc:chgData name="Samuel Batchelor (1000125268)" userId="c025dc86-0ff7-4c4a-97b5-f25b3a46f87f" providerId="ADAL" clId="{DBD5454A-699E-480B-84D8-954CFC9E789C}" dt="2025-04-06T23:30:58.568" v="14" actId="27636"/>
        <pc:sldMkLst>
          <pc:docMk/>
          <pc:sldMk cId="669623504" sldId="257"/>
        </pc:sldMkLst>
        <pc:spChg chg="mod">
          <ac:chgData name="Samuel Batchelor (1000125268)" userId="c025dc86-0ff7-4c4a-97b5-f25b3a46f87f" providerId="ADAL" clId="{DBD5454A-699E-480B-84D8-954CFC9E789C}" dt="2025-04-06T23:30:58.568" v="14" actId="27636"/>
          <ac:spMkLst>
            <pc:docMk/>
            <pc:sldMk cId="669623504" sldId="257"/>
            <ac:spMk id="3" creationId="{8CF0AC4C-967B-DBBE-828A-6BB2B601A8E9}"/>
          </ac:spMkLst>
        </pc:spChg>
      </pc:sldChg>
      <pc:sldChg chg="modSp mod">
        <pc:chgData name="Samuel Batchelor (1000125268)" userId="c025dc86-0ff7-4c4a-97b5-f25b3a46f87f" providerId="ADAL" clId="{DBD5454A-699E-480B-84D8-954CFC9E789C}" dt="2025-04-06T23:31:23.865" v="61" actId="20577"/>
        <pc:sldMkLst>
          <pc:docMk/>
          <pc:sldMk cId="3793528153" sldId="258"/>
        </pc:sldMkLst>
        <pc:spChg chg="mod">
          <ac:chgData name="Samuel Batchelor (1000125268)" userId="c025dc86-0ff7-4c4a-97b5-f25b3a46f87f" providerId="ADAL" clId="{DBD5454A-699E-480B-84D8-954CFC9E789C}" dt="2025-04-06T23:31:23.865" v="61" actId="20577"/>
          <ac:spMkLst>
            <pc:docMk/>
            <pc:sldMk cId="3793528153" sldId="258"/>
            <ac:spMk id="3" creationId="{E9DEE5F4-22CE-D18D-671E-EAC1619E520B}"/>
          </ac:spMkLst>
        </pc:spChg>
      </pc:sldChg>
      <pc:sldChg chg="ord">
        <pc:chgData name="Samuel Batchelor (1000125268)" userId="c025dc86-0ff7-4c4a-97b5-f25b3a46f87f" providerId="ADAL" clId="{DBD5454A-699E-480B-84D8-954CFC9E789C}" dt="2025-04-08T00:22:52.045" v="1687"/>
        <pc:sldMkLst>
          <pc:docMk/>
          <pc:sldMk cId="369650035" sldId="259"/>
        </pc:sldMkLst>
      </pc:sldChg>
      <pc:sldChg chg="modSp new mod">
        <pc:chgData name="Samuel Batchelor (1000125268)" userId="c025dc86-0ff7-4c4a-97b5-f25b3a46f87f" providerId="ADAL" clId="{DBD5454A-699E-480B-84D8-954CFC9E789C}" dt="2025-04-07T21:37:56.742" v="1503" actId="20577"/>
        <pc:sldMkLst>
          <pc:docMk/>
          <pc:sldMk cId="2962146848" sldId="260"/>
        </pc:sldMkLst>
        <pc:spChg chg="mod">
          <ac:chgData name="Samuel Batchelor (1000125268)" userId="c025dc86-0ff7-4c4a-97b5-f25b3a46f87f" providerId="ADAL" clId="{DBD5454A-699E-480B-84D8-954CFC9E789C}" dt="2025-04-06T23:33:19.244" v="68" actId="20577"/>
          <ac:spMkLst>
            <pc:docMk/>
            <pc:sldMk cId="2962146848" sldId="260"/>
            <ac:spMk id="2" creationId="{4B71769C-4885-63A9-68F1-7C90041E9076}"/>
          </ac:spMkLst>
        </pc:spChg>
        <pc:spChg chg="mod">
          <ac:chgData name="Samuel Batchelor (1000125268)" userId="c025dc86-0ff7-4c4a-97b5-f25b3a46f87f" providerId="ADAL" clId="{DBD5454A-699E-480B-84D8-954CFC9E789C}" dt="2025-04-07T21:37:56.742" v="1503" actId="20577"/>
          <ac:spMkLst>
            <pc:docMk/>
            <pc:sldMk cId="2962146848" sldId="260"/>
            <ac:spMk id="3" creationId="{BDCAACB6-3939-7D5F-A4D7-C5845FAFE3F1}"/>
          </ac:spMkLst>
        </pc:spChg>
      </pc:sldChg>
      <pc:sldChg chg="modSp new mod">
        <pc:chgData name="Samuel Batchelor (1000125268)" userId="c025dc86-0ff7-4c4a-97b5-f25b3a46f87f" providerId="ADAL" clId="{DBD5454A-699E-480B-84D8-954CFC9E789C}" dt="2025-04-08T00:28:41.928" v="1715" actId="20577"/>
        <pc:sldMkLst>
          <pc:docMk/>
          <pc:sldMk cId="335399094" sldId="261"/>
        </pc:sldMkLst>
        <pc:spChg chg="mod">
          <ac:chgData name="Samuel Batchelor (1000125268)" userId="c025dc86-0ff7-4c4a-97b5-f25b3a46f87f" providerId="ADAL" clId="{DBD5454A-699E-480B-84D8-954CFC9E789C}" dt="2025-04-06T23:35:18.986" v="245" actId="20577"/>
          <ac:spMkLst>
            <pc:docMk/>
            <pc:sldMk cId="335399094" sldId="261"/>
            <ac:spMk id="2" creationId="{2E143469-E7D0-E1E1-CFE4-7AA18DC446D4}"/>
          </ac:spMkLst>
        </pc:spChg>
        <pc:spChg chg="mod">
          <ac:chgData name="Samuel Batchelor (1000125268)" userId="c025dc86-0ff7-4c4a-97b5-f25b3a46f87f" providerId="ADAL" clId="{DBD5454A-699E-480B-84D8-954CFC9E789C}" dt="2025-04-08T00:28:41.928" v="1715" actId="20577"/>
          <ac:spMkLst>
            <pc:docMk/>
            <pc:sldMk cId="335399094" sldId="261"/>
            <ac:spMk id="3" creationId="{55A24BDF-27F2-E1FB-4308-3A1405D686B2}"/>
          </ac:spMkLst>
        </pc:spChg>
      </pc:sldChg>
      <pc:sldChg chg="addSp modSp new mod">
        <pc:chgData name="Samuel Batchelor (1000125268)" userId="c025dc86-0ff7-4c4a-97b5-f25b3a46f87f" providerId="ADAL" clId="{DBD5454A-699E-480B-84D8-954CFC9E789C}" dt="2025-04-07T22:01:21.884" v="1596" actId="20577"/>
        <pc:sldMkLst>
          <pc:docMk/>
          <pc:sldMk cId="425781028" sldId="262"/>
        </pc:sldMkLst>
        <pc:spChg chg="mod">
          <ac:chgData name="Samuel Batchelor (1000125268)" userId="c025dc86-0ff7-4c4a-97b5-f25b3a46f87f" providerId="ADAL" clId="{DBD5454A-699E-480B-84D8-954CFC9E789C}" dt="2025-04-07T21:26:26.676" v="1069" actId="1076"/>
          <ac:spMkLst>
            <pc:docMk/>
            <pc:sldMk cId="425781028" sldId="262"/>
            <ac:spMk id="2" creationId="{90F62ED3-AD65-B0E7-FCC7-326C59E48445}"/>
          </ac:spMkLst>
        </pc:spChg>
        <pc:spChg chg="mod">
          <ac:chgData name="Samuel Batchelor (1000125268)" userId="c025dc86-0ff7-4c4a-97b5-f25b3a46f87f" providerId="ADAL" clId="{DBD5454A-699E-480B-84D8-954CFC9E789C}" dt="2025-04-07T21:26:15.069" v="1058" actId="20577"/>
          <ac:spMkLst>
            <pc:docMk/>
            <pc:sldMk cId="425781028" sldId="262"/>
            <ac:spMk id="3" creationId="{E84FE279-D77B-C0D9-3ED0-ADA0557FB136}"/>
          </ac:spMkLst>
        </pc:spChg>
        <pc:spChg chg="add mod">
          <ac:chgData name="Samuel Batchelor (1000125268)" userId="c025dc86-0ff7-4c4a-97b5-f25b3a46f87f" providerId="ADAL" clId="{DBD5454A-699E-480B-84D8-954CFC9E789C}" dt="2025-04-07T21:26:13.297" v="1056" actId="20577"/>
          <ac:spMkLst>
            <pc:docMk/>
            <pc:sldMk cId="425781028" sldId="262"/>
            <ac:spMk id="4" creationId="{14522F5D-BB90-B66E-6C35-33F11D6B7A31}"/>
          </ac:spMkLst>
        </pc:spChg>
        <pc:spChg chg="add mod">
          <ac:chgData name="Samuel Batchelor (1000125268)" userId="c025dc86-0ff7-4c4a-97b5-f25b3a46f87f" providerId="ADAL" clId="{DBD5454A-699E-480B-84D8-954CFC9E789C}" dt="2025-04-07T22:01:21.884" v="1596" actId="20577"/>
          <ac:spMkLst>
            <pc:docMk/>
            <pc:sldMk cId="425781028" sldId="262"/>
            <ac:spMk id="5" creationId="{D25B8C2F-6077-7CDE-790E-22643F9B5A4D}"/>
          </ac:spMkLst>
        </pc:spChg>
      </pc:sldChg>
      <pc:sldChg chg="addSp delSp modSp new mod ord">
        <pc:chgData name="Samuel Batchelor (1000125268)" userId="c025dc86-0ff7-4c4a-97b5-f25b3a46f87f" providerId="ADAL" clId="{DBD5454A-699E-480B-84D8-954CFC9E789C}" dt="2025-04-08T03:48:12.465" v="1733"/>
        <pc:sldMkLst>
          <pc:docMk/>
          <pc:sldMk cId="3891055399" sldId="263"/>
        </pc:sldMkLst>
        <pc:spChg chg="mod">
          <ac:chgData name="Samuel Batchelor (1000125268)" userId="c025dc86-0ff7-4c4a-97b5-f25b3a46f87f" providerId="ADAL" clId="{DBD5454A-699E-480B-84D8-954CFC9E789C}" dt="2025-04-06T23:39:43.180" v="588" actId="20577"/>
          <ac:spMkLst>
            <pc:docMk/>
            <pc:sldMk cId="3891055399" sldId="263"/>
            <ac:spMk id="2" creationId="{FF1C2075-F5A7-6EEA-2314-48D98E32199B}"/>
          </ac:spMkLst>
        </pc:spChg>
        <pc:spChg chg="del">
          <ac:chgData name="Samuel Batchelor (1000125268)" userId="c025dc86-0ff7-4c4a-97b5-f25b3a46f87f" providerId="ADAL" clId="{DBD5454A-699E-480B-84D8-954CFC9E789C}" dt="2025-04-08T00:41:30.527" v="1716" actId="478"/>
          <ac:spMkLst>
            <pc:docMk/>
            <pc:sldMk cId="3891055399" sldId="263"/>
            <ac:spMk id="3" creationId="{FD0A6B54-3190-4FE0-AD44-BA7791AC8D20}"/>
          </ac:spMkLst>
        </pc:spChg>
        <pc:picChg chg="add del mod">
          <ac:chgData name="Samuel Batchelor (1000125268)" userId="c025dc86-0ff7-4c4a-97b5-f25b3a46f87f" providerId="ADAL" clId="{DBD5454A-699E-480B-84D8-954CFC9E789C}" dt="2025-04-08T03:30:11.921" v="1721" actId="478"/>
          <ac:picMkLst>
            <pc:docMk/>
            <pc:sldMk cId="3891055399" sldId="263"/>
            <ac:picMk id="5" creationId="{6585285A-8626-978C-A39E-3ED66E54494C}"/>
          </ac:picMkLst>
        </pc:picChg>
        <pc:picChg chg="add mod">
          <ac:chgData name="Samuel Batchelor (1000125268)" userId="c025dc86-0ff7-4c4a-97b5-f25b3a46f87f" providerId="ADAL" clId="{DBD5454A-699E-480B-84D8-954CFC9E789C}" dt="2025-04-08T03:35:20.507" v="1723" actId="1076"/>
          <ac:picMkLst>
            <pc:docMk/>
            <pc:sldMk cId="3891055399" sldId="263"/>
            <ac:picMk id="7" creationId="{C53C224E-97B9-9488-540F-8A455E613C43}"/>
          </ac:picMkLst>
        </pc:picChg>
      </pc:sldChg>
      <pc:sldChg chg="addSp modSp new mod">
        <pc:chgData name="Samuel Batchelor (1000125268)" userId="c025dc86-0ff7-4c4a-97b5-f25b3a46f87f" providerId="ADAL" clId="{DBD5454A-699E-480B-84D8-954CFC9E789C}" dt="2025-04-07T22:39:06.010" v="1683" actId="20577"/>
        <pc:sldMkLst>
          <pc:docMk/>
          <pc:sldMk cId="1278106689" sldId="264"/>
        </pc:sldMkLst>
        <pc:spChg chg="mod">
          <ac:chgData name="Samuel Batchelor (1000125268)" userId="c025dc86-0ff7-4c4a-97b5-f25b3a46f87f" providerId="ADAL" clId="{DBD5454A-699E-480B-84D8-954CFC9E789C}" dt="2025-04-07T21:26:40.818" v="1078" actId="20577"/>
          <ac:spMkLst>
            <pc:docMk/>
            <pc:sldMk cId="1278106689" sldId="264"/>
            <ac:spMk id="2" creationId="{73818DBA-55F9-5A5D-6E5B-AE3156087515}"/>
          </ac:spMkLst>
        </pc:spChg>
        <pc:spChg chg="mod">
          <ac:chgData name="Samuel Batchelor (1000125268)" userId="c025dc86-0ff7-4c4a-97b5-f25b3a46f87f" providerId="ADAL" clId="{DBD5454A-699E-480B-84D8-954CFC9E789C}" dt="2025-04-07T22:39:06.010" v="1683" actId="20577"/>
          <ac:spMkLst>
            <pc:docMk/>
            <pc:sldMk cId="1278106689" sldId="264"/>
            <ac:spMk id="3" creationId="{2040F325-0DBE-7FFE-2022-950564EBDD00}"/>
          </ac:spMkLst>
        </pc:spChg>
        <pc:spChg chg="add mod">
          <ac:chgData name="Samuel Batchelor (1000125268)" userId="c025dc86-0ff7-4c4a-97b5-f25b3a46f87f" providerId="ADAL" clId="{DBD5454A-699E-480B-84D8-954CFC9E789C}" dt="2025-04-07T22:35:58.631" v="1658" actId="1076"/>
          <ac:spMkLst>
            <pc:docMk/>
            <pc:sldMk cId="1278106689" sldId="264"/>
            <ac:spMk id="4" creationId="{BEC099A3-79A7-8E04-7C77-9B5C8BEB2AC6}"/>
          </ac:spMkLst>
        </pc:spChg>
      </pc:sldChg>
      <pc:sldChg chg="addSp delSp modSp new mod ord modAnim">
        <pc:chgData name="Samuel Batchelor (1000125268)" userId="c025dc86-0ff7-4c4a-97b5-f25b3a46f87f" providerId="ADAL" clId="{DBD5454A-699E-480B-84D8-954CFC9E789C}" dt="2025-04-08T03:47:48.705" v="1731" actId="1076"/>
        <pc:sldMkLst>
          <pc:docMk/>
          <pc:sldMk cId="374440837" sldId="265"/>
        </pc:sldMkLst>
        <pc:spChg chg="mod">
          <ac:chgData name="Samuel Batchelor (1000125268)" userId="c025dc86-0ff7-4c4a-97b5-f25b3a46f87f" providerId="ADAL" clId="{DBD5454A-699E-480B-84D8-954CFC9E789C}" dt="2025-04-08T03:47:42.144" v="1727" actId="1076"/>
          <ac:spMkLst>
            <pc:docMk/>
            <pc:sldMk cId="374440837" sldId="265"/>
            <ac:spMk id="2" creationId="{D438C83B-4D3E-5A60-13A0-AE3DA916C5DC}"/>
          </ac:spMkLst>
        </pc:spChg>
        <pc:spChg chg="del">
          <ac:chgData name="Samuel Batchelor (1000125268)" userId="c025dc86-0ff7-4c4a-97b5-f25b3a46f87f" providerId="ADAL" clId="{DBD5454A-699E-480B-84D8-954CFC9E789C}" dt="2025-04-08T03:47:24.608" v="1724"/>
          <ac:spMkLst>
            <pc:docMk/>
            <pc:sldMk cId="374440837" sldId="265"/>
            <ac:spMk id="3" creationId="{4B872993-FC02-D0E1-8D26-86BF45AAF42F}"/>
          </ac:spMkLst>
        </pc:spChg>
        <pc:picChg chg="add mod">
          <ac:chgData name="Samuel Batchelor (1000125268)" userId="c025dc86-0ff7-4c4a-97b5-f25b3a46f87f" providerId="ADAL" clId="{DBD5454A-699E-480B-84D8-954CFC9E789C}" dt="2025-04-08T03:47:48.705" v="1731" actId="1076"/>
          <ac:picMkLst>
            <pc:docMk/>
            <pc:sldMk cId="374440837" sldId="265"/>
            <ac:picMk id="4" creationId="{A2512AB4-DB53-C251-D551-236D13B2C5E3}"/>
          </ac:picMkLst>
        </pc:picChg>
      </pc:sldChg>
    </pc:docChg>
  </pc:docChgLst>
</pc:chgInfo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DCF9F-DA4E-698B-FEC0-6FF412A9D3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73D65-A85C-6030-E18B-924BDC1AD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FBDD2-717A-2F78-9A36-182B2E270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661F4-D37A-9367-A9A5-847152F45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9E3D6-7782-9D79-0259-99B3250FE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56412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19653-BF84-2411-6628-794055D7C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7037F-C131-FF67-05CA-84D9387FE0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40CCF-FCEB-C83C-1477-7E0F05701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A15EC-81BB-2246-D286-12030340C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37BBD-D699-1FF3-5213-47E8E669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268195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9E5E0-F1BB-AF76-8E32-71E9D3D6AC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BF8DE9-EC91-B70E-EA11-B3CF25A9AE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DBDE96-499B-4515-4DDA-6297E3719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422EF-D730-2548-3899-8D6AE4DB8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A39DB-61D5-34CF-466C-95D1ADB72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14750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27342-1E42-0F3D-070B-D71D60D8F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05F6A-20D1-C55B-4C8B-43A671675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4A009-5686-9A29-638B-59926DB41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0EFC5-4F0F-2385-AB7C-4705523B4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F2859-7CAA-8176-EF78-3BF8149C0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37352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1964E-505B-5EE5-9700-A603D1BD4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8F9771-433B-6EE2-B4BF-C1346AD56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3F3EC-31D5-2A52-DA98-EAEBA9231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FB4A65-EF22-918B-7D8E-8C214E8C8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4A6F2-5D28-967B-6005-8813EE2F4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67964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10278-567D-BF27-6454-EEB8737A6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A8DE6-7A9C-C0A7-7257-ED5D5FFDA4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D56D3C-5C5E-326A-B9B0-1780F9362D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D18E57-9E1A-9A6A-5E7C-4CDC4CC2F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D5AFF2-A986-221B-6423-C54F28956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1CE706-D6B3-23FD-5F36-0A5A41EEB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37832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0CE2A-1B2D-2660-99A4-8D0911195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E0CC6-104A-477C-B4E1-5036EA741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4FCF3-D871-DDF4-7BB2-B479B8288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715D48-BD93-02AB-EED5-72C6863C7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677071-F3E8-6AD1-8898-5B912EF8C5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2F2DD4-36E7-6F31-D053-0143D6A89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D858B6-7B53-7100-1D31-413781A61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B1A21D-57F5-6F77-67C1-B1BD4764B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52713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786D-4AA1-7D86-3ECF-68075B97E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D27C77-D314-FE8F-A47F-A93336F15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B997A1-6F4F-5AA5-48B6-306C318E6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95F37F-3CEA-A41D-8800-DDC5D1A2C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95906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BB2144-DD5D-A840-DED7-7626B30BE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919929-3AB0-7A1B-01AD-4D292CB54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6963A-633D-E380-8AAE-B54E46F8E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01007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7C029-31C2-1847-E97A-B643FD03F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F8E45-F527-5F8A-A59A-48AD2A144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722B8D-B09C-CA14-F31E-84627C1748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525A9A-B5E8-E34F-AF18-0ADD15FF3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1F799-4DDD-9DC0-CCB5-9B5C729DA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CA035B-41A1-8963-4E4B-E4DC11632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539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20683-6208-6AE4-B3C5-434345E5C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7ACDF2-6AA5-9997-0B84-1A185749C8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BD1E6-0237-0569-4B0F-E345BB4A8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39E2AB-EFE2-0014-1D72-D69F7922D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B283AD-6B4A-E10C-3E88-1598FAD29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CB8D5A-14A7-FFA5-0065-DBB476A4A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43141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636A29-E4AF-AB92-80DB-80D99CCC7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6CB02-14B0-A581-B82B-ADA77D568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EFF8-1EE9-61F6-FA49-6F75BF854A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F2992A-D9A7-4868-AC15-DE00E43CF082}" type="datetimeFigureOut">
              <a:rPr lang="en-NZ" smtClean="0"/>
              <a:t>8/04/2025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E46A8-A5E8-37EF-F3D5-DA97BB31CD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1D18C-C35B-8DDD-4A82-6779DA51A1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DD0267-F7AE-40EF-AF86-D18AC355C065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29064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D9577-22AE-55E0-E5E8-C4C2BF4CF1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dirty="0"/>
              <a:t>Smart Irrigation System</a:t>
            </a:r>
            <a:br>
              <a:rPr lang="en-NZ" dirty="0"/>
            </a:br>
            <a:r>
              <a:rPr lang="en-NZ" sz="3600" dirty="0"/>
              <a:t>(Basic prototype)</a:t>
            </a:r>
            <a:endParaRPr lang="en-NZ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88A360-4259-24EB-4B1E-509B4523FC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/>
              <a:t>By Samuel Batchelor</a:t>
            </a:r>
          </a:p>
        </p:txBody>
      </p:sp>
    </p:spTree>
    <p:extLst>
      <p:ext uri="{BB962C8B-B14F-4D97-AF65-F5344CB8AC3E}">
        <p14:creationId xmlns:p14="http://schemas.microsoft.com/office/powerpoint/2010/main" val="731220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C2075-F5A7-6EEA-2314-48D98E321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Recording data</a:t>
            </a:r>
            <a:endParaRPr lang="en-NZ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3C224E-97B9-9488-540F-8A455E613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6845" y="1534014"/>
            <a:ext cx="5464013" cy="432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055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38037-D520-5CD0-F8F0-6C9EADE3B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Purpose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0AC4C-967B-DBBE-828A-6BB2B601A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61821" cy="4350586"/>
          </a:xfrm>
        </p:spPr>
        <p:txBody>
          <a:bodyPr>
            <a:normAutofit/>
          </a:bodyPr>
          <a:lstStyle/>
          <a:p>
            <a:r>
              <a:rPr lang="en-NZ" dirty="0"/>
              <a:t>To create a smart watering system for the </a:t>
            </a:r>
            <a:r>
              <a:rPr lang="en-NZ" b="1" dirty="0"/>
              <a:t>(lots) </a:t>
            </a:r>
            <a:r>
              <a:rPr lang="en-NZ" dirty="0"/>
              <a:t>of plants in my garden</a:t>
            </a:r>
          </a:p>
          <a:p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endParaRPr lang="en-NZ" dirty="0"/>
          </a:p>
          <a:p>
            <a:r>
              <a:rPr lang="en-NZ" dirty="0"/>
              <a:t>Monitor their environment</a:t>
            </a:r>
          </a:p>
          <a:p>
            <a:pPr lvl="1"/>
            <a:r>
              <a:rPr lang="en-NZ" sz="1800" dirty="0"/>
              <a:t>How often they are being watered</a:t>
            </a:r>
          </a:p>
          <a:p>
            <a:pPr lvl="1"/>
            <a:r>
              <a:rPr lang="en-NZ" sz="1800" dirty="0"/>
              <a:t>How warm and humid their environment is</a:t>
            </a:r>
          </a:p>
          <a:p>
            <a:pPr lvl="1"/>
            <a:r>
              <a:rPr lang="en-NZ" sz="1800" dirty="0"/>
              <a:t>Know when they need to be watered</a:t>
            </a:r>
          </a:p>
          <a:p>
            <a:pPr lvl="1"/>
            <a:r>
              <a:rPr lang="en-NZ" sz="1800" dirty="0"/>
              <a:t>Tracking their watering frequency</a:t>
            </a:r>
          </a:p>
          <a:p>
            <a:pPr lvl="1"/>
            <a:endParaRPr lang="en-NZ" sz="1600" dirty="0"/>
          </a:p>
          <a:p>
            <a:pPr lvl="1"/>
            <a:endParaRPr lang="en-NZ" sz="1600" dirty="0"/>
          </a:p>
          <a:p>
            <a:pPr lvl="1"/>
            <a:endParaRPr lang="en-NZ" sz="1600" dirty="0"/>
          </a:p>
          <a:p>
            <a:endParaRPr lang="en-NZ" dirty="0"/>
          </a:p>
          <a:p>
            <a:endParaRPr lang="en-NZ" dirty="0"/>
          </a:p>
          <a:p>
            <a:endParaRPr lang="en-NZ" dirty="0"/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669623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F40B0-CDC6-9770-C5F0-C662C454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EE5F4-22CE-D18D-671E-EAC1619E5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Use cases:</a:t>
            </a:r>
          </a:p>
          <a:p>
            <a:pPr lvl="1"/>
            <a:r>
              <a:rPr lang="en-NZ" dirty="0"/>
              <a:t>For someone who doesn’t want to have to drag up the garden hose each time.</a:t>
            </a:r>
          </a:p>
          <a:p>
            <a:pPr lvl="1"/>
            <a:r>
              <a:rPr lang="en-NZ" dirty="0"/>
              <a:t>Automated watering schedules</a:t>
            </a:r>
          </a:p>
          <a:p>
            <a:pPr lvl="1"/>
            <a:r>
              <a:rPr lang="en-NZ" dirty="0"/>
              <a:t>Gathering data for a group of plants to get an idea of what conditions they prefer.</a:t>
            </a:r>
          </a:p>
          <a:p>
            <a:pPr lvl="1"/>
            <a:r>
              <a:rPr lang="en-NZ" dirty="0"/>
              <a:t>Water different garden areas based on plant needs.</a:t>
            </a:r>
          </a:p>
        </p:txBody>
      </p:sp>
    </p:spTree>
    <p:extLst>
      <p:ext uri="{BB962C8B-B14F-4D97-AF65-F5344CB8AC3E}">
        <p14:creationId xmlns:p14="http://schemas.microsoft.com/office/powerpoint/2010/main" val="3793528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1769C-4885-63A9-68F1-7C90041E9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AACB6-3939-7D5F-A4D7-C5845FAFE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off with the basics</a:t>
            </a:r>
          </a:p>
          <a:p>
            <a:pPr lvl="1"/>
            <a:r>
              <a:rPr lang="en-US" dirty="0"/>
              <a:t>Detect soil moisture</a:t>
            </a:r>
          </a:p>
          <a:p>
            <a:pPr lvl="1"/>
            <a:r>
              <a:rPr lang="en-US" dirty="0"/>
              <a:t>Detect temperature and humidity</a:t>
            </a:r>
          </a:p>
          <a:p>
            <a:pPr lvl="1"/>
            <a:r>
              <a:rPr lang="en-US" dirty="0"/>
              <a:t>Create a basic menu system (displayed with i2c LCD)</a:t>
            </a:r>
          </a:p>
          <a:p>
            <a:pPr marL="457200" lvl="1" indent="0">
              <a:buNone/>
            </a:pP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62146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62ED3-AD65-B0E7-FCC7-326C59E48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945" y="365125"/>
            <a:ext cx="11353800" cy="1325563"/>
          </a:xfrm>
        </p:spPr>
        <p:txBody>
          <a:bodyPr/>
          <a:lstStyle/>
          <a:p>
            <a:r>
              <a:rPr lang="en-US" dirty="0"/>
              <a:t>Factors that influence moisture sensor readings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FE279-D77B-C0D9-3ED0-ADA0557FB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amount of water given to the plant</a:t>
            </a:r>
          </a:p>
          <a:p>
            <a:pPr lvl="1"/>
            <a:r>
              <a:rPr lang="en-US" dirty="0"/>
              <a:t>More water = higher moisture readings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4522F5D-BB90-B66E-6C35-33F11D6B7A31}"/>
              </a:ext>
            </a:extLst>
          </p:cNvPr>
          <p:cNvSpPr txBox="1">
            <a:spLocks/>
          </p:cNvSpPr>
          <p:nvPr/>
        </p:nvSpPr>
        <p:spPr>
          <a:xfrm>
            <a:off x="838200" y="2842549"/>
            <a:ext cx="10515600" cy="2743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Soil type</a:t>
            </a:r>
          </a:p>
          <a:p>
            <a:pPr lvl="1"/>
            <a:r>
              <a:rPr lang="en-US" dirty="0"/>
              <a:t>Higher drainage = greater moisture drop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25B8C2F-6077-7CDE-790E-22643F9B5A4D}"/>
              </a:ext>
            </a:extLst>
          </p:cNvPr>
          <p:cNvSpPr txBox="1">
            <a:spLocks/>
          </p:cNvSpPr>
          <p:nvPr/>
        </p:nvSpPr>
        <p:spPr>
          <a:xfrm>
            <a:off x="838200" y="3749271"/>
            <a:ext cx="10515600" cy="2743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Environmental</a:t>
            </a:r>
          </a:p>
          <a:p>
            <a:pPr lvl="1"/>
            <a:r>
              <a:rPr lang="en-US" dirty="0"/>
              <a:t>More light or heat = greater moisture drop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81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18DBA-55F9-5A5D-6E5B-AE3156087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0F325-0DBE-7FFE-2022-950564EBD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less deeper the soil moisture sensor = the lower the moisture reading</a:t>
            </a:r>
          </a:p>
          <a:p>
            <a:pPr lvl="1"/>
            <a:r>
              <a:rPr lang="en-US" dirty="0"/>
              <a:t>Having the sensor deeper could provide better readings</a:t>
            </a:r>
          </a:p>
          <a:p>
            <a:r>
              <a:rPr lang="en-US" dirty="0"/>
              <a:t>Low and high moisture readings can vary based on soil type</a:t>
            </a:r>
          </a:p>
          <a:p>
            <a:pPr lvl="1"/>
            <a:r>
              <a:rPr lang="en-US" dirty="0"/>
              <a:t>Not really a consistent set range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NZ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EC099A3-79A7-8E04-7C77-9B5C8BEB2AC6}"/>
              </a:ext>
            </a:extLst>
          </p:cNvPr>
          <p:cNvSpPr txBox="1">
            <a:spLocks/>
          </p:cNvSpPr>
          <p:nvPr/>
        </p:nvSpPr>
        <p:spPr>
          <a:xfrm>
            <a:off x="838200" y="4169612"/>
            <a:ext cx="10515600" cy="26883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Plants can have different watering needs</a:t>
            </a:r>
          </a:p>
          <a:p>
            <a:pPr lvl="1"/>
            <a:r>
              <a:rPr lang="en-US" dirty="0"/>
              <a:t>Thus different moisture ranges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278106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43469-E7D0-E1E1-CFE4-7AA18DC44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24BDF-27F2-E1FB-4308-3A1405D68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Add a water pump</a:t>
            </a:r>
          </a:p>
          <a:p>
            <a:r>
              <a:rPr lang="en-US" dirty="0"/>
              <a:t>Monitor water levels for that water pump</a:t>
            </a:r>
          </a:p>
          <a:p>
            <a:r>
              <a:rPr lang="en-US" dirty="0"/>
              <a:t>Add a light sensor</a:t>
            </a:r>
          </a:p>
          <a:p>
            <a:r>
              <a:rPr lang="en-US" dirty="0"/>
              <a:t>Add an addressable LED to convey plant health</a:t>
            </a:r>
          </a:p>
          <a:p>
            <a:r>
              <a:rPr lang="en-US" dirty="0"/>
              <a:t>Add a rain sensor</a:t>
            </a:r>
          </a:p>
          <a:p>
            <a:r>
              <a:rPr lang="en-US" dirty="0"/>
              <a:t>Possibly make a bigger menu system (scrap ISR and adding more buttons)</a:t>
            </a:r>
          </a:p>
          <a:p>
            <a:pPr lvl="1"/>
            <a:r>
              <a:rPr lang="en-US" dirty="0"/>
              <a:t>Soil moisture menu</a:t>
            </a:r>
          </a:p>
          <a:p>
            <a:pPr lvl="1"/>
            <a:r>
              <a:rPr lang="en-US" dirty="0"/>
              <a:t>Water levels menu</a:t>
            </a:r>
          </a:p>
          <a:p>
            <a:pPr lvl="1"/>
            <a:r>
              <a:rPr lang="en-US" dirty="0"/>
              <a:t>Climate menu</a:t>
            </a:r>
          </a:p>
          <a:p>
            <a:pPr lvl="1"/>
            <a:r>
              <a:rPr lang="en-US" dirty="0"/>
              <a:t>Light levels menu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35399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6BEE5-7C32-BDB9-8F21-1A5C4CE12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Breadboard layout</a:t>
            </a:r>
          </a:p>
        </p:txBody>
      </p:sp>
      <p:pic>
        <p:nvPicPr>
          <p:cNvPr id="5" name="Picture 4" descr="A diagram of a circuit board&#10;&#10;Description automatically generated">
            <a:extLst>
              <a:ext uri="{FF2B5EF4-FFF2-40B4-BE49-F238E27FC236}">
                <a16:creationId xmlns:a16="http://schemas.microsoft.com/office/drawing/2014/main" id="{8B75EE95-25E5-BE5C-E386-EA4DF32DAB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336" y="1598490"/>
            <a:ext cx="6850304" cy="440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50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8C83B-4D3E-5A60-13A0-AE3DA916C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483" y="2567294"/>
            <a:ext cx="10515600" cy="1325563"/>
          </a:xfrm>
        </p:spPr>
        <p:txBody>
          <a:bodyPr/>
          <a:lstStyle/>
          <a:p>
            <a:r>
              <a:rPr lang="en-US" dirty="0"/>
              <a:t>Video demonstration</a:t>
            </a:r>
            <a:endParaRPr lang="en-NZ" dirty="0"/>
          </a:p>
        </p:txBody>
      </p:sp>
      <p:pic>
        <p:nvPicPr>
          <p:cNvPr id="4" name="20250408_153849">
            <a:hlinkClick r:id="" action="ppaction://media"/>
            <a:extLst>
              <a:ext uri="{FF2B5EF4-FFF2-40B4-BE49-F238E27FC236}">
                <a16:creationId xmlns:a16="http://schemas.microsoft.com/office/drawing/2014/main" id="{A2512AB4-DB53-C251-D551-236D13B2C5E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48438" y="111760"/>
            <a:ext cx="3732348" cy="6634480"/>
          </a:xfrm>
        </p:spPr>
      </p:pic>
    </p:spTree>
    <p:extLst>
      <p:ext uri="{BB962C8B-B14F-4D97-AF65-F5344CB8AC3E}">
        <p14:creationId xmlns:p14="http://schemas.microsoft.com/office/powerpoint/2010/main" val="37444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276</Words>
  <Application>Microsoft Office PowerPoint</Application>
  <PresentationFormat>Widescreen</PresentationFormat>
  <Paragraphs>64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Smart Irrigation System (Basic prototype)</vt:lpstr>
      <vt:lpstr>Purpose of the Project</vt:lpstr>
      <vt:lpstr>Why</vt:lpstr>
      <vt:lpstr>Design</vt:lpstr>
      <vt:lpstr>Factors that influence moisture sensor readings</vt:lpstr>
      <vt:lpstr>Problems</vt:lpstr>
      <vt:lpstr>Improvements</vt:lpstr>
      <vt:lpstr>Breadboard layout</vt:lpstr>
      <vt:lpstr>Video demonstration</vt:lpstr>
      <vt:lpstr>Recording data</vt:lpstr>
    </vt:vector>
  </TitlesOfParts>
  <Company>Otago Polytechnic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Samuel Batchelor (1000125268)</dc:creator>
  <cp:lastModifiedBy>Samuel Batchelor (1000125268)</cp:lastModifiedBy>
  <cp:revision>1</cp:revision>
  <dcterms:created xsi:type="dcterms:W3CDTF">2025-04-06T21:18:37Z</dcterms:created>
  <dcterms:modified xsi:type="dcterms:W3CDTF">2025-04-08T03:48:21Z</dcterms:modified>
</cp:coreProperties>
</file>

<file path=docProps/thumbnail.jpeg>
</file>